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0" r:id="rId6"/>
    <p:sldId id="264" r:id="rId7"/>
    <p:sldId id="266" r:id="rId8"/>
    <p:sldId id="261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-350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E75B6-50E0-4BFC-86A1-E78ED592A84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B0563E-ABF2-4F33-B456-B7DF66B64F02}">
      <dgm:prSet phldrT="[Text]"/>
      <dgm:spPr/>
      <dgm:t>
        <a:bodyPr/>
        <a:lstStyle/>
        <a:p>
          <a:pPr algn="ctr"/>
          <a:r>
            <a:rPr lang="en-US" dirty="0" smtClean="0"/>
            <a:t>Compost Success!</a:t>
          </a:r>
        </a:p>
      </dgm:t>
    </dgm:pt>
    <dgm:pt modelId="{810E297A-933D-47A2-8738-A8A1F31CF3A5}" type="parTrans" cxnId="{F79A2AAE-B02F-4B2F-BA23-137ACD0F5C30}">
      <dgm:prSet/>
      <dgm:spPr/>
      <dgm:t>
        <a:bodyPr/>
        <a:lstStyle/>
        <a:p>
          <a:endParaRPr lang="en-US"/>
        </a:p>
      </dgm:t>
    </dgm:pt>
    <dgm:pt modelId="{CAF1BE42-EBC3-41EC-8477-0514F4FBA93C}" type="sibTrans" cxnId="{F79A2AAE-B02F-4B2F-BA23-137ACD0F5C30}">
      <dgm:prSet/>
      <dgm:spPr/>
      <dgm:t>
        <a:bodyPr/>
        <a:lstStyle/>
        <a:p>
          <a:endParaRPr lang="en-US"/>
        </a:p>
      </dgm:t>
    </dgm:pt>
    <dgm:pt modelId="{6DDEB7CB-F622-4AE1-B829-6932B795D161}">
      <dgm:prSet phldrT="[Text]"/>
      <dgm:spPr/>
      <dgm:t>
        <a:bodyPr/>
        <a:lstStyle/>
        <a:p>
          <a:r>
            <a:rPr lang="en-US" dirty="0" smtClean="0"/>
            <a:t>Moisture</a:t>
          </a:r>
          <a:endParaRPr lang="en-US" dirty="0"/>
        </a:p>
      </dgm:t>
    </dgm:pt>
    <dgm:pt modelId="{5CD3EE64-EDF3-4E31-BC0F-6BA44FEFF1BC}" type="parTrans" cxnId="{CCE84B07-EDDC-49EF-B35B-C3552FC76FBD}">
      <dgm:prSet/>
      <dgm:spPr/>
      <dgm:t>
        <a:bodyPr/>
        <a:lstStyle/>
        <a:p>
          <a:endParaRPr lang="en-US"/>
        </a:p>
      </dgm:t>
    </dgm:pt>
    <dgm:pt modelId="{5F1A901C-82FA-4E03-8E64-BB14299BB652}" type="sibTrans" cxnId="{CCE84B07-EDDC-49EF-B35B-C3552FC76FBD}">
      <dgm:prSet/>
      <dgm:spPr/>
      <dgm:t>
        <a:bodyPr/>
        <a:lstStyle/>
        <a:p>
          <a:endParaRPr lang="en-US"/>
        </a:p>
      </dgm:t>
    </dgm:pt>
    <dgm:pt modelId="{E8ED724F-045E-412D-9966-9410E05DE660}">
      <dgm:prSet phldrT="[Text]"/>
      <dgm:spPr/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7F02B6EC-3632-4280-AC74-58E1573E508B}" type="parTrans" cxnId="{F564929A-07F5-48F6-B1BE-136B0C93312E}">
      <dgm:prSet/>
      <dgm:spPr/>
      <dgm:t>
        <a:bodyPr/>
        <a:lstStyle/>
        <a:p>
          <a:endParaRPr lang="en-US"/>
        </a:p>
      </dgm:t>
    </dgm:pt>
    <dgm:pt modelId="{0E19B7BC-F457-408F-931E-C1D3E4188D6F}" type="sibTrans" cxnId="{F564929A-07F5-48F6-B1BE-136B0C93312E}">
      <dgm:prSet/>
      <dgm:spPr/>
      <dgm:t>
        <a:bodyPr/>
        <a:lstStyle/>
        <a:p>
          <a:endParaRPr lang="en-US"/>
        </a:p>
      </dgm:t>
    </dgm:pt>
    <dgm:pt modelId="{E080AB49-5E7A-4F2C-9501-1E92DD2132BD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C3013853-2744-4CAF-81C9-3F186972E045}" type="parTrans" cxnId="{FE6281A1-ED37-467E-9486-A7C37D2EE7D9}">
      <dgm:prSet/>
      <dgm:spPr/>
      <dgm:t>
        <a:bodyPr/>
        <a:lstStyle/>
        <a:p>
          <a:endParaRPr lang="en-US"/>
        </a:p>
      </dgm:t>
    </dgm:pt>
    <dgm:pt modelId="{6C4C39A2-49C3-4046-9957-7078B763B9AD}" type="sibTrans" cxnId="{FE6281A1-ED37-467E-9486-A7C37D2EE7D9}">
      <dgm:prSet/>
      <dgm:spPr/>
      <dgm:t>
        <a:bodyPr/>
        <a:lstStyle/>
        <a:p>
          <a:endParaRPr lang="en-US"/>
        </a:p>
      </dgm:t>
    </dgm:pt>
    <dgm:pt modelId="{715293B7-878B-4BFC-AA52-242920330E51}">
      <dgm:prSet phldrT="[Text]"/>
      <dgm:spPr/>
      <dgm:t>
        <a:bodyPr/>
        <a:lstStyle/>
        <a:p>
          <a:r>
            <a:rPr lang="en-US" dirty="0" smtClean="0"/>
            <a:t>Brown &amp; Green</a:t>
          </a:r>
          <a:endParaRPr lang="en-US" dirty="0"/>
        </a:p>
      </dgm:t>
    </dgm:pt>
    <dgm:pt modelId="{E2B61AC7-9AB7-4F05-A962-029AA97A1978}" type="parTrans" cxnId="{D124CDBB-DD6B-4ECE-AA36-D2D9119D0313}">
      <dgm:prSet/>
      <dgm:spPr/>
      <dgm:t>
        <a:bodyPr/>
        <a:lstStyle/>
        <a:p>
          <a:endParaRPr lang="en-US"/>
        </a:p>
      </dgm:t>
    </dgm:pt>
    <dgm:pt modelId="{40BB02B7-F917-438F-BCF6-917CD927DD32}" type="sibTrans" cxnId="{D124CDBB-DD6B-4ECE-AA36-D2D9119D0313}">
      <dgm:prSet/>
      <dgm:spPr/>
      <dgm:t>
        <a:bodyPr/>
        <a:lstStyle/>
        <a:p>
          <a:endParaRPr lang="en-US"/>
        </a:p>
      </dgm:t>
    </dgm:pt>
    <dgm:pt modelId="{8385BB1F-02A2-4D7E-BA0E-9489CFC2E968}" type="pres">
      <dgm:prSet presAssocID="{92BE75B6-50E0-4BFC-86A1-E78ED592A8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D3B0CC-D8C7-41B8-98CE-D74AF67B01F3}" type="pres">
      <dgm:prSet presAssocID="{A9B0563E-ABF2-4F33-B456-B7DF66B64F02}" presName="centerShape" presStyleLbl="node0" presStyleIdx="0" presStyleCnt="1"/>
      <dgm:spPr/>
      <dgm:t>
        <a:bodyPr/>
        <a:lstStyle/>
        <a:p>
          <a:endParaRPr lang="en-US"/>
        </a:p>
      </dgm:t>
    </dgm:pt>
    <dgm:pt modelId="{821D7656-50AC-4E14-B9B0-E2FD96A3C301}" type="pres">
      <dgm:prSet presAssocID="{5CD3EE64-EDF3-4E31-BC0F-6BA44FEFF1BC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C7B136A-B3B4-4F03-9A1C-081C9A8CDED3}" type="pres">
      <dgm:prSet presAssocID="{6DDEB7CB-F622-4AE1-B829-6932B795D1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DA2B8-6EFF-410B-96DE-F0CD3686D44E}" type="pres">
      <dgm:prSet presAssocID="{7F02B6EC-3632-4280-AC74-58E1573E508B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892A2DC7-FC6F-428A-8D14-73A4EDDF680A}" type="pres">
      <dgm:prSet presAssocID="{E8ED724F-045E-412D-9966-9410E05DE6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289A0-61A4-4539-B5A0-E48C4D344D30}" type="pres">
      <dgm:prSet presAssocID="{E2B61AC7-9AB7-4F05-A962-029AA97A1978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D275BD2-B868-4E7A-A06E-275D061933CB}" type="pres">
      <dgm:prSet presAssocID="{715293B7-878B-4BFC-AA52-242920330E5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DC18F-E33C-4C02-93AB-1E11A4685E40}" type="pres">
      <dgm:prSet presAssocID="{C3013853-2744-4CAF-81C9-3F186972E04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30BF06C7-3F4A-4AEE-BD04-A3AFC6D63B9B}" type="pres">
      <dgm:prSet presAssocID="{E080AB49-5E7A-4F2C-9501-1E92DD2132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A7C63-6CED-4494-B533-FF723E9D8836}" type="presOf" srcId="{715293B7-878B-4BFC-AA52-242920330E51}" destId="{CD275BD2-B868-4E7A-A06E-275D061933CB}" srcOrd="0" destOrd="0" presId="urn:microsoft.com/office/officeart/2005/8/layout/radial4"/>
    <dgm:cxn modelId="{B7F8CA59-0B7B-44E4-ADA3-29719F5AF00B}" type="presOf" srcId="{E080AB49-5E7A-4F2C-9501-1E92DD2132BD}" destId="{30BF06C7-3F4A-4AEE-BD04-A3AFC6D63B9B}" srcOrd="0" destOrd="0" presId="urn:microsoft.com/office/officeart/2005/8/layout/radial4"/>
    <dgm:cxn modelId="{F79A2AAE-B02F-4B2F-BA23-137ACD0F5C30}" srcId="{92BE75B6-50E0-4BFC-86A1-E78ED592A845}" destId="{A9B0563E-ABF2-4F33-B456-B7DF66B64F02}" srcOrd="0" destOrd="0" parTransId="{810E297A-933D-47A2-8738-A8A1F31CF3A5}" sibTransId="{CAF1BE42-EBC3-41EC-8477-0514F4FBA93C}"/>
    <dgm:cxn modelId="{80965647-AB63-44D5-BFB7-E9A57538C9F2}" type="presOf" srcId="{A9B0563E-ABF2-4F33-B456-B7DF66B64F02}" destId="{EAD3B0CC-D8C7-41B8-98CE-D74AF67B01F3}" srcOrd="0" destOrd="0" presId="urn:microsoft.com/office/officeart/2005/8/layout/radial4"/>
    <dgm:cxn modelId="{D124CDBB-DD6B-4ECE-AA36-D2D9119D0313}" srcId="{A9B0563E-ABF2-4F33-B456-B7DF66B64F02}" destId="{715293B7-878B-4BFC-AA52-242920330E51}" srcOrd="2" destOrd="0" parTransId="{E2B61AC7-9AB7-4F05-A962-029AA97A1978}" sibTransId="{40BB02B7-F917-438F-BCF6-917CD927DD32}"/>
    <dgm:cxn modelId="{BC0378E1-03FB-4401-9B52-79A6E9697026}" type="presOf" srcId="{C3013853-2744-4CAF-81C9-3F186972E045}" destId="{5BDDC18F-E33C-4C02-93AB-1E11A4685E40}" srcOrd="0" destOrd="0" presId="urn:microsoft.com/office/officeart/2005/8/layout/radial4"/>
    <dgm:cxn modelId="{CCE84B07-EDDC-49EF-B35B-C3552FC76FBD}" srcId="{A9B0563E-ABF2-4F33-B456-B7DF66B64F02}" destId="{6DDEB7CB-F622-4AE1-B829-6932B795D161}" srcOrd="0" destOrd="0" parTransId="{5CD3EE64-EDF3-4E31-BC0F-6BA44FEFF1BC}" sibTransId="{5F1A901C-82FA-4E03-8E64-BB14299BB652}"/>
    <dgm:cxn modelId="{4F77EE73-9247-484B-8051-778FFA25BA71}" type="presOf" srcId="{E2B61AC7-9AB7-4F05-A962-029AA97A1978}" destId="{5F2289A0-61A4-4539-B5A0-E48C4D344D30}" srcOrd="0" destOrd="0" presId="urn:microsoft.com/office/officeart/2005/8/layout/radial4"/>
    <dgm:cxn modelId="{FE6281A1-ED37-467E-9486-A7C37D2EE7D9}" srcId="{A9B0563E-ABF2-4F33-B456-B7DF66B64F02}" destId="{E080AB49-5E7A-4F2C-9501-1E92DD2132BD}" srcOrd="3" destOrd="0" parTransId="{C3013853-2744-4CAF-81C9-3F186972E045}" sibTransId="{6C4C39A2-49C3-4046-9957-7078B763B9AD}"/>
    <dgm:cxn modelId="{5F16E43A-82DB-4ADA-9053-259C0564AFB1}" type="presOf" srcId="{E8ED724F-045E-412D-9966-9410E05DE660}" destId="{892A2DC7-FC6F-428A-8D14-73A4EDDF680A}" srcOrd="0" destOrd="0" presId="urn:microsoft.com/office/officeart/2005/8/layout/radial4"/>
    <dgm:cxn modelId="{1A7CC680-3A62-49B3-A410-572CE4A7AC14}" type="presOf" srcId="{6DDEB7CB-F622-4AE1-B829-6932B795D161}" destId="{0C7B136A-B3B4-4F03-9A1C-081C9A8CDED3}" srcOrd="0" destOrd="0" presId="urn:microsoft.com/office/officeart/2005/8/layout/radial4"/>
    <dgm:cxn modelId="{F564929A-07F5-48F6-B1BE-136B0C93312E}" srcId="{A9B0563E-ABF2-4F33-B456-B7DF66B64F02}" destId="{E8ED724F-045E-412D-9966-9410E05DE660}" srcOrd="1" destOrd="0" parTransId="{7F02B6EC-3632-4280-AC74-58E1573E508B}" sibTransId="{0E19B7BC-F457-408F-931E-C1D3E4188D6F}"/>
    <dgm:cxn modelId="{6A9CE86F-A2E3-4DCF-BA6E-1330FD5C279E}" type="presOf" srcId="{5CD3EE64-EDF3-4E31-BC0F-6BA44FEFF1BC}" destId="{821D7656-50AC-4E14-B9B0-E2FD96A3C301}" srcOrd="0" destOrd="0" presId="urn:microsoft.com/office/officeart/2005/8/layout/radial4"/>
    <dgm:cxn modelId="{AC611084-EE5D-427C-9CA7-AC812486E572}" type="presOf" srcId="{7F02B6EC-3632-4280-AC74-58E1573E508B}" destId="{713DA2B8-6EFF-410B-96DE-F0CD3686D44E}" srcOrd="0" destOrd="0" presId="urn:microsoft.com/office/officeart/2005/8/layout/radial4"/>
    <dgm:cxn modelId="{5AF37869-371B-4EE7-9C9C-EABD936063D3}" type="presOf" srcId="{92BE75B6-50E0-4BFC-86A1-E78ED592A845}" destId="{8385BB1F-02A2-4D7E-BA0E-9489CFC2E968}" srcOrd="0" destOrd="0" presId="urn:microsoft.com/office/officeart/2005/8/layout/radial4"/>
    <dgm:cxn modelId="{063BBFC2-C8A5-4FEF-B2B5-8F396B900E58}" type="presParOf" srcId="{8385BB1F-02A2-4D7E-BA0E-9489CFC2E968}" destId="{EAD3B0CC-D8C7-41B8-98CE-D74AF67B01F3}" srcOrd="0" destOrd="0" presId="urn:microsoft.com/office/officeart/2005/8/layout/radial4"/>
    <dgm:cxn modelId="{0212FBF0-1A27-4D06-8994-55029E6676DB}" type="presParOf" srcId="{8385BB1F-02A2-4D7E-BA0E-9489CFC2E968}" destId="{821D7656-50AC-4E14-B9B0-E2FD96A3C301}" srcOrd="1" destOrd="0" presId="urn:microsoft.com/office/officeart/2005/8/layout/radial4"/>
    <dgm:cxn modelId="{5C35FB13-54E6-4257-A1A3-24132BEA4968}" type="presParOf" srcId="{8385BB1F-02A2-4D7E-BA0E-9489CFC2E968}" destId="{0C7B136A-B3B4-4F03-9A1C-081C9A8CDED3}" srcOrd="2" destOrd="0" presId="urn:microsoft.com/office/officeart/2005/8/layout/radial4"/>
    <dgm:cxn modelId="{490F911B-F627-409C-9D6B-4D6ABF01143C}" type="presParOf" srcId="{8385BB1F-02A2-4D7E-BA0E-9489CFC2E968}" destId="{713DA2B8-6EFF-410B-96DE-F0CD3686D44E}" srcOrd="3" destOrd="0" presId="urn:microsoft.com/office/officeart/2005/8/layout/radial4"/>
    <dgm:cxn modelId="{3F86DF60-994A-4CDF-BC7A-9F5615661E58}" type="presParOf" srcId="{8385BB1F-02A2-4D7E-BA0E-9489CFC2E968}" destId="{892A2DC7-FC6F-428A-8D14-73A4EDDF680A}" srcOrd="4" destOrd="0" presId="urn:microsoft.com/office/officeart/2005/8/layout/radial4"/>
    <dgm:cxn modelId="{10E65F11-21B8-42E4-AF40-A4EDDC1FB871}" type="presParOf" srcId="{8385BB1F-02A2-4D7E-BA0E-9489CFC2E968}" destId="{5F2289A0-61A4-4539-B5A0-E48C4D344D30}" srcOrd="5" destOrd="0" presId="urn:microsoft.com/office/officeart/2005/8/layout/radial4"/>
    <dgm:cxn modelId="{621290A8-3644-471B-B8C1-42A7BE5573DE}" type="presParOf" srcId="{8385BB1F-02A2-4D7E-BA0E-9489CFC2E968}" destId="{CD275BD2-B868-4E7A-A06E-275D061933CB}" srcOrd="6" destOrd="0" presId="urn:microsoft.com/office/officeart/2005/8/layout/radial4"/>
    <dgm:cxn modelId="{4CD2DEEB-D058-41B6-9F15-E8DEF2AA9C82}" type="presParOf" srcId="{8385BB1F-02A2-4D7E-BA0E-9489CFC2E968}" destId="{5BDDC18F-E33C-4C02-93AB-1E11A4685E40}" srcOrd="7" destOrd="0" presId="urn:microsoft.com/office/officeart/2005/8/layout/radial4"/>
    <dgm:cxn modelId="{2037CE56-FEAA-4E18-B12D-B1F5AC714846}" type="presParOf" srcId="{8385BB1F-02A2-4D7E-BA0E-9489CFC2E968}" destId="{30BF06C7-3F4A-4AEE-BD04-A3AFC6D63B9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3B0CC-D8C7-41B8-98CE-D74AF67B01F3}">
      <dsp:nvSpPr>
        <dsp:cNvPr id="0" name=""/>
        <dsp:cNvSpPr/>
      </dsp:nvSpPr>
      <dsp:spPr>
        <a:xfrm>
          <a:off x="1980674" y="2028957"/>
          <a:ext cx="1465156" cy="14651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Compost Success!</a:t>
          </a:r>
        </a:p>
      </dsp:txBody>
      <dsp:txXfrm>
        <a:off x="1980674" y="2028957"/>
        <a:ext cx="1465156" cy="1465156"/>
      </dsp:txXfrm>
    </dsp:sp>
    <dsp:sp modelId="{821D7656-50AC-4E14-B9B0-E2FD96A3C301}">
      <dsp:nvSpPr>
        <dsp:cNvPr id="0" name=""/>
        <dsp:cNvSpPr/>
      </dsp:nvSpPr>
      <dsp:spPr>
        <a:xfrm rot="11700000">
          <a:off x="675046" y="2178159"/>
          <a:ext cx="1280422" cy="417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B136A-B3B4-4F03-9A1C-081C9A8CDED3}">
      <dsp:nvSpPr>
        <dsp:cNvPr id="0" name=""/>
        <dsp:cNvSpPr/>
      </dsp:nvSpPr>
      <dsp:spPr>
        <a:xfrm>
          <a:off x="911" y="1664485"/>
          <a:ext cx="1391898" cy="11135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Moisture</a:t>
          </a:r>
          <a:endParaRPr lang="en-US" sz="2700" kern="1200" dirty="0"/>
        </a:p>
      </dsp:txBody>
      <dsp:txXfrm>
        <a:off x="911" y="1664485"/>
        <a:ext cx="1391898" cy="1113518"/>
      </dsp:txXfrm>
    </dsp:sp>
    <dsp:sp modelId="{713DA2B8-6EFF-410B-96DE-F0CD3686D44E}">
      <dsp:nvSpPr>
        <dsp:cNvPr id="0" name=""/>
        <dsp:cNvSpPr/>
      </dsp:nvSpPr>
      <dsp:spPr>
        <a:xfrm rot="14700000">
          <a:off x="1461381" y="1241041"/>
          <a:ext cx="1280422" cy="417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A2DC7-FC6F-428A-8D14-73A4EDDF680A}">
      <dsp:nvSpPr>
        <dsp:cNvPr id="0" name=""/>
        <dsp:cNvSpPr/>
      </dsp:nvSpPr>
      <dsp:spPr>
        <a:xfrm>
          <a:off x="1135078" y="312838"/>
          <a:ext cx="1391898" cy="1113518"/>
        </a:xfrm>
        <a:prstGeom prst="roundRect">
          <a:avLst>
            <a:gd name="adj" fmla="val 10000"/>
          </a:avLst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Air</a:t>
          </a:r>
          <a:endParaRPr lang="en-US" sz="2700" kern="1200" dirty="0"/>
        </a:p>
      </dsp:txBody>
      <dsp:txXfrm>
        <a:off x="1135078" y="312838"/>
        <a:ext cx="1391898" cy="1113518"/>
      </dsp:txXfrm>
    </dsp:sp>
    <dsp:sp modelId="{5F2289A0-61A4-4539-B5A0-E48C4D344D30}">
      <dsp:nvSpPr>
        <dsp:cNvPr id="0" name=""/>
        <dsp:cNvSpPr/>
      </dsp:nvSpPr>
      <dsp:spPr>
        <a:xfrm rot="17700000">
          <a:off x="2684701" y="1241041"/>
          <a:ext cx="1280422" cy="417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75BD2-B868-4E7A-A06E-275D061933CB}">
      <dsp:nvSpPr>
        <dsp:cNvPr id="0" name=""/>
        <dsp:cNvSpPr/>
      </dsp:nvSpPr>
      <dsp:spPr>
        <a:xfrm>
          <a:off x="2899528" y="312838"/>
          <a:ext cx="1391898" cy="1113518"/>
        </a:xfrm>
        <a:prstGeom prst="roundRect">
          <a:avLst>
            <a:gd name="adj" fmla="val 10000"/>
          </a:avLst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Brown &amp; Green</a:t>
          </a:r>
          <a:endParaRPr lang="en-US" sz="2700" kern="1200" dirty="0"/>
        </a:p>
      </dsp:txBody>
      <dsp:txXfrm>
        <a:off x="2899528" y="312838"/>
        <a:ext cx="1391898" cy="1113518"/>
      </dsp:txXfrm>
    </dsp:sp>
    <dsp:sp modelId="{5BDDC18F-E33C-4C02-93AB-1E11A4685E40}">
      <dsp:nvSpPr>
        <dsp:cNvPr id="0" name=""/>
        <dsp:cNvSpPr/>
      </dsp:nvSpPr>
      <dsp:spPr>
        <a:xfrm rot="20700000">
          <a:off x="3471036" y="2178159"/>
          <a:ext cx="1280422" cy="417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F06C7-3F4A-4AEE-BD04-A3AFC6D63B9B}">
      <dsp:nvSpPr>
        <dsp:cNvPr id="0" name=""/>
        <dsp:cNvSpPr/>
      </dsp:nvSpPr>
      <dsp:spPr>
        <a:xfrm>
          <a:off x="4033694" y="1664485"/>
          <a:ext cx="1391898" cy="1113518"/>
        </a:xfrm>
        <a:prstGeom prst="roundRect">
          <a:avLst>
            <a:gd name="adj" fmla="val 10000"/>
          </a:avLst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Time</a:t>
          </a:r>
          <a:endParaRPr lang="en-US" sz="2700" kern="1200" dirty="0"/>
        </a:p>
      </dsp:txBody>
      <dsp:txXfrm>
        <a:off x="4033694" y="1664485"/>
        <a:ext cx="1391898" cy="111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1F657-8D27-436D-9E3F-23C2CA4D8513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37227-662A-4236-AD2A-A4497FEA1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33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37227-662A-4236-AD2A-A4497FEA1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57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  <a:r>
              <a:rPr lang="en-US" baseline="0" dirty="0" smtClean="0"/>
              <a:t> 1: organic material = kitchen and yard waste like fruit and vegetable scraps, leaves and grass clippings</a:t>
            </a:r>
          </a:p>
          <a:p>
            <a:r>
              <a:rPr lang="en-US" baseline="0" dirty="0" smtClean="0"/>
              <a:t>Bullet 2: also mention fungi and bugs like beetles and centipedes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37227-662A-4236-AD2A-A4497FEA11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1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A39FF8-B027-4EDD-A510-39B2F8D7640F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65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4A10-E964-46AF-B8E4-F8FB79EEA4D8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236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898D-1C9D-4FD7-BA36-1DD7ED4216D0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8727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388A-51F8-4DA2-9CE5-13CE7805E2B4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457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4A91-5DAE-4043-B0E0-33EB791FA385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82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21D6-6999-4199-94BB-5A1719C3297E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413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8AE-121D-4690-9EAF-95D01AF3B14B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817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00B6-D9C2-4C52-9AFD-09089DC7BFF8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90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8D01-70B8-4056-AC5A-7552CFFAE886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91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A267-3729-4B62-B917-E1B31054D3CA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6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37C3-EDAB-4D87-82B5-878EE29C399F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883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462F-FA90-4D40-9240-CB9B7E99FB09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17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D7EE-2FF1-4A3E-B587-2B2CC31925A4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0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30BE-DB1E-4F14-AA29-92A6732D5B61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31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7273-D4AA-4E68-A62F-BA685648205A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1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9D07-FD09-4D96-9926-74CBD888EEC3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278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A916-21F2-46D2-90BB-E09DB045DF4A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6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24A10-E964-46AF-B8E4-F8FB79EEA4D8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CD1EBB-656F-4F70-8BC8-E5AA6A46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9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rd.bc.ca/home-compostin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M1kIpCBD3U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1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3901" y="1668338"/>
            <a:ext cx="6815669" cy="151553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Composting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Guide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3901" y="3183871"/>
            <a:ext cx="6815669" cy="1320802"/>
          </a:xfrm>
        </p:spPr>
        <p:txBody>
          <a:bodyPr/>
          <a:lstStyle/>
          <a:p>
            <a:r>
              <a:rPr lang="en-US" dirty="0" smtClean="0"/>
              <a:t>ROBYN WEISNER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D17-2042-41BC-8B55-27EBE18293CD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11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For more </a:t>
            </a:r>
            <a:r>
              <a:rPr lang="en-US" dirty="0" smtClean="0"/>
              <a:t>information: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9D07-FD09-4D96-9926-74CBD888EEC3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905" y="1459218"/>
            <a:ext cx="3637547" cy="3587026"/>
          </a:xfrm>
        </p:spPr>
      </p:pic>
    </p:spTree>
    <p:extLst>
      <p:ext uri="{BB962C8B-B14F-4D97-AF65-F5344CB8AC3E}">
        <p14:creationId xmlns:p14="http://schemas.microsoft.com/office/powerpoint/2010/main" xmlns="" val="162726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Composting?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5853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Composting is the </a:t>
            </a:r>
            <a:r>
              <a:rPr lang="en-US" sz="2600" b="1" dirty="0" smtClean="0"/>
              <a:t>breakdown</a:t>
            </a:r>
            <a:r>
              <a:rPr lang="en-US" sz="2600" dirty="0" smtClean="0"/>
              <a:t> of organic material.</a:t>
            </a:r>
          </a:p>
          <a:p>
            <a:r>
              <a:rPr lang="en-US" sz="2600" b="1" dirty="0" smtClean="0"/>
              <a:t>Worms and bacteria</a:t>
            </a:r>
            <a:r>
              <a:rPr lang="en-US" sz="2600" dirty="0" smtClean="0"/>
              <a:t> are the primary decomposing organisms.</a:t>
            </a:r>
          </a:p>
          <a:p>
            <a:r>
              <a:rPr lang="en-US" sz="2600" dirty="0" smtClean="0"/>
              <a:t>Result is a dark, nutrient-rich soil conditioner known as compost.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2013-0835-4BEC-99CA-AEA58140774C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818" y="4334256"/>
            <a:ext cx="2457322" cy="1634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839" y="4334256"/>
            <a:ext cx="2113687" cy="16293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70832" y="4305928"/>
            <a:ext cx="2011680" cy="1569287"/>
            <a:chOff x="4370832" y="4305928"/>
            <a:chExt cx="2011680" cy="1569287"/>
          </a:xfrm>
        </p:grpSpPr>
        <p:sp>
          <p:nvSpPr>
            <p:cNvPr id="8" name="Right Arrow 7"/>
            <p:cNvSpPr/>
            <p:nvPr/>
          </p:nvSpPr>
          <p:spPr>
            <a:xfrm>
              <a:off x="4370832" y="4892040"/>
              <a:ext cx="2011680" cy="448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7964" y="4305928"/>
              <a:ext cx="763412" cy="6303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43532" y="5338137"/>
              <a:ext cx="532448" cy="5370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23286" y="5419936"/>
              <a:ext cx="633007" cy="375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9373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17000">
        <p15:prstTrans prst="curtains"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649308"/>
          </a:xfrm>
        </p:spPr>
        <p:txBody>
          <a:bodyPr>
            <a:normAutofit/>
          </a:bodyPr>
          <a:lstStyle/>
          <a:p>
            <a:r>
              <a:rPr lang="en-US" sz="2600" dirty="0"/>
              <a:t>Reduce the amount of organic waste destined for landfill sites.</a:t>
            </a:r>
          </a:p>
          <a:p>
            <a:r>
              <a:rPr lang="en-US" sz="2600" dirty="0"/>
              <a:t>Compost conditions soil and improves plant growth.</a:t>
            </a:r>
          </a:p>
          <a:p>
            <a:r>
              <a:rPr lang="en-US" sz="2600" dirty="0" smtClean="0"/>
              <a:t>An easy way to return organic material to the soil.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A267-3729-4B62-B917-E1B31054D3CA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9962" y="4539040"/>
            <a:ext cx="316337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 and yard wastes comprise over 30% of residential solid waste!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593431" y="4797819"/>
            <a:ext cx="545432" cy="49730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202" y="711199"/>
            <a:ext cx="1822399" cy="11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811816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56872"/>
            <a:ext cx="9601196" cy="1303867"/>
          </a:xfrm>
        </p:spPr>
        <p:txBody>
          <a:bodyPr/>
          <a:lstStyle/>
          <a:p>
            <a:r>
              <a:rPr lang="en-US" dirty="0" smtClean="0"/>
              <a:t>Materials for Composting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210477"/>
            <a:ext cx="4718304" cy="5762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Green (Nitrogen-Rich)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2" y="2795207"/>
            <a:ext cx="4718304" cy="2151698"/>
          </a:xfrm>
        </p:spPr>
        <p:txBody>
          <a:bodyPr>
            <a:normAutofit/>
          </a:bodyPr>
          <a:lstStyle/>
          <a:p>
            <a:r>
              <a:rPr lang="en-US" sz="2600" dirty="0"/>
              <a:t>Fresh grass clippings</a:t>
            </a:r>
          </a:p>
          <a:p>
            <a:r>
              <a:rPr lang="en-US" sz="2600" dirty="0" smtClean="0"/>
              <a:t>Fruit and vegetable peels</a:t>
            </a:r>
          </a:p>
          <a:p>
            <a:r>
              <a:rPr lang="en-US" sz="2600" dirty="0"/>
              <a:t>Coffee grounds and tea leaves</a:t>
            </a:r>
          </a:p>
          <a:p>
            <a:r>
              <a:rPr lang="en-US" sz="2600" dirty="0" smtClean="0"/>
              <a:t>Plant trimmings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2" y="2210477"/>
            <a:ext cx="4718304" cy="5762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Brown (Carbon-Rich)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2" y="2795207"/>
            <a:ext cx="4718304" cy="215169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Dry leaves</a:t>
            </a:r>
          </a:p>
          <a:p>
            <a:r>
              <a:rPr lang="en-US" sz="2600" dirty="0" smtClean="0"/>
              <a:t>Cardboard</a:t>
            </a:r>
            <a:endParaRPr lang="en-US" sz="2600" dirty="0"/>
          </a:p>
          <a:p>
            <a:r>
              <a:rPr lang="en-US" sz="2600" dirty="0"/>
              <a:t>Small twigs and branches</a:t>
            </a:r>
          </a:p>
          <a:p>
            <a:r>
              <a:rPr lang="en-US" sz="2600" dirty="0" smtClean="0"/>
              <a:t>Straw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D7EE-2FF1-4A3E-B587-2B2CC31925A4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266" y="4946904"/>
            <a:ext cx="1541198" cy="1556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7840" y="4946904"/>
            <a:ext cx="2174240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475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5000">
        <p15:prstTrans prst="fallOver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 Recipe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52990685"/>
              </p:ext>
            </p:extLst>
          </p:nvPr>
        </p:nvGraphicFramePr>
        <p:xfrm>
          <a:off x="3395280" y="2441448"/>
          <a:ext cx="5426505" cy="380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462F-FA90-4D40-9240-CB9B7E99FB09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1578" y="764290"/>
            <a:ext cx="10812380" cy="3043418"/>
            <a:chOff x="601578" y="764290"/>
            <a:chExt cx="10812380" cy="30434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26880" y="764290"/>
              <a:ext cx="2887078" cy="30434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578" y="1759666"/>
              <a:ext cx="3072063" cy="2048042"/>
            </a:xfrm>
            <a:prstGeom prst="rect">
              <a:avLst/>
            </a:prstGeom>
          </p:spPr>
        </p:pic>
      </p:grpSp>
      <p:sp>
        <p:nvSpPr>
          <p:cNvPr id="8" name="5-Point Star 7"/>
          <p:cNvSpPr/>
          <p:nvPr/>
        </p:nvSpPr>
        <p:spPr>
          <a:xfrm>
            <a:off x="5881116" y="5486400"/>
            <a:ext cx="429768" cy="354584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527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10000">
        <p15:prstTrans prst="drap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168818" y="1946543"/>
            <a:ext cx="4718304" cy="4178683"/>
          </a:xfrm>
        </p:spPr>
        <p:txBody>
          <a:bodyPr>
            <a:noAutofit/>
          </a:bodyPr>
          <a:lstStyle/>
          <a:p>
            <a:r>
              <a:rPr lang="en-US" sz="2600" dirty="0" smtClean="0"/>
              <a:t>Place kitchen and yard waste in </a:t>
            </a:r>
            <a:r>
              <a:rPr lang="en-US" sz="2600" b="1" dirty="0" smtClean="0"/>
              <a:t>rodent resistant </a:t>
            </a:r>
            <a:r>
              <a:rPr lang="en-US" sz="2600" dirty="0" smtClean="0"/>
              <a:t>compost bin.</a:t>
            </a:r>
          </a:p>
          <a:p>
            <a:r>
              <a:rPr lang="en-US" sz="2600" b="1" dirty="0" smtClean="0"/>
              <a:t>Layer</a:t>
            </a:r>
            <a:r>
              <a:rPr lang="en-US" sz="2600" dirty="0" smtClean="0"/>
              <a:t> brown and green material.</a:t>
            </a:r>
          </a:p>
          <a:p>
            <a:r>
              <a:rPr lang="en-US" sz="2600" b="1" dirty="0" smtClean="0"/>
              <a:t>Turn</a:t>
            </a:r>
            <a:r>
              <a:rPr lang="en-US" sz="2600" dirty="0" smtClean="0"/>
              <a:t> the material once a week.</a:t>
            </a:r>
          </a:p>
          <a:p>
            <a:r>
              <a:rPr lang="en-US" sz="2600" dirty="0" smtClean="0"/>
              <a:t>In six months the bottom and </a:t>
            </a:r>
            <a:r>
              <a:rPr lang="en-US" sz="2600" dirty="0" err="1" smtClean="0"/>
              <a:t>centre</a:t>
            </a:r>
            <a:r>
              <a:rPr lang="en-US" sz="2600" dirty="0" smtClean="0"/>
              <a:t> of the pile should be ready to </a:t>
            </a:r>
            <a:r>
              <a:rPr lang="en-US" sz="2600" b="1" dirty="0" smtClean="0"/>
              <a:t>harvest.</a:t>
            </a:r>
          </a:p>
          <a:p>
            <a:r>
              <a:rPr lang="en-US" sz="2600" dirty="0" smtClean="0"/>
              <a:t>Use the </a:t>
            </a:r>
            <a:r>
              <a:rPr lang="en-US" sz="2600" dirty="0" err="1" smtClean="0"/>
              <a:t>uncomposted</a:t>
            </a:r>
            <a:r>
              <a:rPr lang="en-US" sz="2600" dirty="0" smtClean="0"/>
              <a:t> materials to start a new batch.</a:t>
            </a:r>
            <a:endParaRPr lang="en-US" sz="2600" dirty="0" smtClean="0">
              <a:solidFill>
                <a:srgbClr val="00B0F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9D07-FD09-4D96-9926-74CBD888EEC3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2125" y="759788"/>
            <a:ext cx="550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Compost</a:t>
            </a:r>
            <a:endParaRPr lang="en-US" sz="54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672" y="758768"/>
            <a:ext cx="4261104" cy="5684313"/>
          </a:xfrm>
        </p:spPr>
      </p:pic>
      <p:sp>
        <p:nvSpPr>
          <p:cNvPr id="16" name="TextBox 15"/>
          <p:cNvSpPr txBox="1"/>
          <p:nvPr/>
        </p:nvSpPr>
        <p:spPr>
          <a:xfrm>
            <a:off x="2446260" y="758768"/>
            <a:ext cx="27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aramond" panose="02020404030301010803" pitchFamily="18" charset="0"/>
                <a:hlinkClick r:id="rId3"/>
              </a:rPr>
              <a:t>http://www.acrd.bc.ca/home-composting</a:t>
            </a:r>
            <a:endParaRPr lang="en-US" sz="12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50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0">
        <p15:prstTrans prst="wind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Perfect Compost Recipe</a:t>
            </a:r>
            <a:endParaRPr lang="en-US" sz="2800" dirty="0"/>
          </a:p>
        </p:txBody>
      </p:sp>
      <p:pic>
        <p:nvPicPr>
          <p:cNvPr id="7" name="M1kIpCBD3U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290608" y="1800225"/>
            <a:ext cx="6400800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How to get your compost heap cooking!</a:t>
            </a:r>
          </a:p>
          <a:p>
            <a:endParaRPr lang="en-US" sz="2400" dirty="0"/>
          </a:p>
          <a:p>
            <a:r>
              <a:rPr lang="en-US" sz="2400" dirty="0" smtClean="0"/>
              <a:t>Video by growveg.com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9D07-FD09-4D96-9926-74CBD888EEC3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646090"/>
      </p:ext>
    </p:extLst>
  </p:cSld>
  <p:clrMapOvr>
    <a:masterClrMapping/>
  </p:clrMapOvr>
  <p:transition spd="slow" advTm="300000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824" y="618877"/>
            <a:ext cx="9601196" cy="1303867"/>
          </a:xfrm>
        </p:spPr>
        <p:txBody>
          <a:bodyPr/>
          <a:lstStyle/>
          <a:p>
            <a:r>
              <a:rPr lang="en-US" dirty="0" smtClean="0"/>
              <a:t>Common Compost Problems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5825794"/>
              </p:ext>
            </p:extLst>
          </p:nvPr>
        </p:nvGraphicFramePr>
        <p:xfrm>
          <a:off x="551146" y="2068948"/>
          <a:ext cx="1114816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055"/>
                <a:gridCol w="3586618"/>
                <a:gridCol w="38454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Symptom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Problem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Solution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Bad </a:t>
                      </a:r>
                      <a:r>
                        <a:rPr lang="en-US" sz="2400" dirty="0" err="1" smtClean="0"/>
                        <a:t>odour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enough air; pile too</a:t>
                      </a:r>
                      <a:r>
                        <a:rPr lang="en-US" sz="2400" baseline="0" dirty="0" smtClean="0"/>
                        <a:t> wet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Turn it; add dry material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Pile</a:t>
                      </a:r>
                      <a:r>
                        <a:rPr lang="en-US" sz="2400" baseline="0" dirty="0" smtClean="0"/>
                        <a:t> is dry throughout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enough</a:t>
                      </a:r>
                      <a:r>
                        <a:rPr lang="en-US" sz="2400" baseline="0" dirty="0" smtClean="0"/>
                        <a:t> water, too much woody material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Turn it;</a:t>
                      </a:r>
                      <a:r>
                        <a:rPr lang="en-US" sz="2400" baseline="0" dirty="0" smtClean="0"/>
                        <a:t> add some water and fresh </a:t>
                      </a:r>
                      <a:r>
                        <a:rPr lang="en-US" sz="2400" baseline="0" dirty="0" smtClean="0"/>
                        <a:t>kitchen scraps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Pile is damp</a:t>
                      </a:r>
                      <a:r>
                        <a:rPr lang="en-US" sz="2400" baseline="0" dirty="0" smtClean="0"/>
                        <a:t> and sweet smelling, but will not heat 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Lack of nitrogen (green material)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Mix in fresh grass clippings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Pest infestation (rodents, insects)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Improper food scraps added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Don’t add meat, fats, or bones Use a rodent resistant</a:t>
                      </a:r>
                      <a:r>
                        <a:rPr lang="en-US" sz="2400" baseline="0" dirty="0" smtClean="0"/>
                        <a:t> bin</a:t>
                      </a:r>
                      <a:endParaRPr lang="en-US" sz="2400" dirty="0"/>
                    </a:p>
                  </a:txBody>
                  <a:tcPr/>
                </a:tc>
              </a:tr>
              <a:tr h="9518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Food scraps not covered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Place fruit/vegetable</a:t>
                      </a:r>
                      <a:r>
                        <a:rPr lang="en-US" sz="2400" baseline="0" dirty="0" smtClean="0"/>
                        <a:t> scraps in center of pile; cover with brown material.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30520" y="6382359"/>
            <a:ext cx="1600200" cy="279400"/>
          </a:xfrm>
        </p:spPr>
        <p:txBody>
          <a:bodyPr/>
          <a:lstStyle/>
          <a:p>
            <a:fld id="{40FEA267-3729-4B62-B917-E1B31054D3CA}" type="datetime5">
              <a:rPr lang="en-US" smtClean="0"/>
              <a:pPr/>
              <a:t>12-May-15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392" y="1176611"/>
            <a:ext cx="914908" cy="914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5510" y="3920581"/>
            <a:ext cx="735175" cy="7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349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5000">
        <p15:prstTrans prst="prestige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8.67362E-19 L -4.16667E-7 -8.67362E-19 C 0.00065 -8.67362E-19 0.01107 0.0007 0.01498 -0.00277 C 0.01576 -0.00347 0.01628 -0.00486 0.01719 -0.00532 C 0.01914 -0.00648 0.02123 -0.00694 0.02318 -0.0081 C 0.02396 -0.00856 0.02474 -0.00879 0.02539 -0.00925 C 0.0263 -0.00995 0.02696 -0.01111 0.02774 -0.01203 C 0.02813 -0.01342 0.02839 -0.01504 0.02917 -0.01597 C 0.03008 -0.01713 0.03125 -0.01666 0.03216 -0.01736 C 0.03308 -0.01805 0.03373 -0.01921 0.03438 -0.0199 C 0.03776 -0.02893 0.03386 -0.02013 0.03815 -0.02523 C 0.03906 -0.02638 0.03946 -0.02847 0.0405 -0.02939 C 0.0418 -0.03078 0.04362 -0.03055 0.04492 -0.03194 C 0.04649 -0.03379 0.04779 -0.03634 0.04948 -0.03726 C 0.05482 -0.0405 0.05261 -0.03842 0.05612 -0.04259 C 0.05977 -0.05231 0.05469 -0.0405 0.06224 -0.0493 C 0.06862 -0.05694 0.06042 -0.04791 0.06667 -0.05324 C 0.06745 -0.05416 0.0681 -0.05532 0.06888 -0.05601 L 0.07565 -0.05995 L 0.078 -0.06134 C 0.07865 -0.0618 0.07943 -0.0625 0.08021 -0.06273 L 0.08919 -0.06388 C 0.09896 -0.06365 0.10873 -0.06342 0.11849 -0.06273 C 0.11927 -0.0625 0.11992 -0.0618 0.12071 -0.06134 C 0.12162 -0.06088 0.12266 -0.06041 0.1237 -0.05995 C 0.12526 -0.05925 0.12669 -0.05833 0.12813 -0.0574 L 0.13268 -0.05463 L 0.1349 -0.05324 C 0.13568 -0.053 0.13659 -0.05277 0.13724 -0.05208 C 0.13789 -0.05115 0.13867 -0.05 0.13946 -0.0493 C 0.14271 -0.04652 0.14102 -0.05 0.14466 -0.04537 C 0.14558 -0.04421 0.1461 -0.04259 0.14688 -0.04143 C 0.14831 -0.03935 0.15143 -0.03611 0.15143 -0.03611 C 0.15196 -0.03472 0.15235 -0.0331 0.153 -0.03194 C 0.15352 -0.03078 0.15443 -0.03032 0.15521 -0.02939 C 0.15599 -0.02824 0.15664 -0.02662 0.15742 -0.02523 C 0.15808 -0.0243 0.15899 -0.02361 0.15964 -0.02268 C 0.16055 -0.02152 0.1612 -0.02013 0.16198 -0.01875 C 0.1625 -0.01736 0.16276 -0.01574 0.16341 -0.01458 C 0.16406 -0.01388 0.16498 -0.01388 0.16563 -0.01342 C 0.16667 -0.01064 0.16719 -0.00717 0.16862 -0.00532 L 0.17318 -8.67362E-19 C 0.17396 0.00093 0.17474 0.00162 0.17539 0.00255 C 0.17826 0.00764 0.17669 0.00602 0.17995 0.00811 C 0.18334 0.0169 0.1793 0.00811 0.18373 0.01343 C 0.18451 0.01436 0.18516 0.01621 0.18594 0.01737 C 0.18737 0.01922 0.18893 0.02084 0.1905 0.02269 L 0.19492 0.02801 L 0.19714 0.03056 C 0.19792 0.03149 0.19883 0.03218 0.19948 0.03334 C 0.20013 0.03473 0.20078 0.03635 0.20169 0.03727 C 0.20235 0.0382 0.20326 0.03797 0.20391 0.03866 C 0.20547 0.04028 0.2069 0.04213 0.20847 0.04399 C 0.20925 0.04491 0.20977 0.04607 0.21068 0.04676 C 0.21146 0.047 0.21224 0.04723 0.21289 0.04792 L 0.21966 0.05602 C 0.22044 0.05695 0.2211 0.05811 0.22188 0.05857 C 0.2237 0.05973 0.22735 0.06204 0.22943 0.06274 C 0.23164 0.0632 0.23399 0.06366 0.2362 0.06389 C 0.24141 0.06713 0.2349 0.06297 0.24141 0.06806 C 0.24219 0.06852 0.24297 0.06875 0.24362 0.06922 C 0.24453 0.07014 0.24505 0.0713 0.24597 0.072 C 0.2474 0.07315 0.24896 0.07385 0.25039 0.07454 C 0.25117 0.075 0.25196 0.07547 0.25274 0.07593 C 0.26263 0.08473 0.25026 0.07408 0.25794 0.0801 C 0.25899 0.08079 0.2599 0.08195 0.26094 0.08264 C 0.26315 0.08426 0.26446 0.08426 0.26693 0.08542 C 0.26797 0.08565 0.26888 0.08612 0.26992 0.08658 C 0.27071 0.08704 0.27136 0.08774 0.27214 0.08797 C 0.27344 0.08843 0.27474 0.08866 0.27591 0.08936 C 0.27669 0.08959 0.27735 0.09028 0.27813 0.09075 C 0.28919 0.09468 0.27852 0.08982 0.28724 0.09329 C 0.29662 0.09723 0.28972 0.09514 0.29922 0.09723 C 0.30352 0.09723 0.33685 0.09676 0.3487 0.09468 C 0.34948 0.09445 0.35013 0.09352 0.35091 0.09329 C 0.35417 0.0926 0.35742 0.09237 0.36068 0.0919 C 0.36172 0.09144 0.36263 0.09098 0.36367 0.09075 C 0.36498 0.09005 0.36628 0.09005 0.36745 0.08936 C 0.36953 0.08797 0.37136 0.08542 0.37344 0.08403 C 0.37474 0.08311 0.37591 0.08218 0.37722 0.08125 C 0.37787 0.08079 0.37865 0.08056 0.37943 0.0801 C 0.38047 0.07917 0.38138 0.07801 0.38242 0.07732 C 0.38386 0.07639 0.38568 0.07616 0.38698 0.07454 C 0.38919 0.072 0.38946 0.0713 0.39219 0.06922 C 0.39297 0.06875 0.39362 0.06852 0.3944 0.06806 C 0.39518 0.06667 0.39584 0.06505 0.39662 0.06389 C 0.3974 0.0632 0.39818 0.0632 0.39896 0.06274 C 0.39974 0.06204 0.40039 0.06065 0.40117 0.05996 C 0.40742 0.0544 0.39857 0.06436 0.40638 0.05602 C 0.40794 0.0544 0.40925 0.05162 0.41094 0.0507 C 0.41172 0.05024 0.4125 0.05 0.41315 0.04931 C 0.41393 0.04862 0.41459 0.04723 0.41537 0.04676 C 0.41641 0.04584 0.41745 0.04584 0.41849 0.04537 C 0.41914 0.04445 0.41992 0.04352 0.42071 0.0426 C 0.42175 0.04144 0.42266 0.03982 0.4237 0.03866 C 0.42435 0.03797 0.42513 0.03774 0.42591 0.03727 C 0.42696 0.03588 0.42787 0.0345 0.42891 0.03334 C 0.42956 0.03264 0.4306 0.03287 0.43112 0.03195 C 0.4319 0.03102 0.43203 0.02894 0.43268 0.02801 C 0.43334 0.02709 0.43425 0.02732 0.4349 0.02662 C 0.43802 0.02362 0.43972 0.02084 0.44245 0.01737 C 0.4431 0.01644 0.44401 0.01575 0.44466 0.01459 C 0.44623 0.01204 0.44727 0.00834 0.44922 0.00672 C 0.45013 0.00579 0.4513 0.0051 0.45222 0.00394 C 0.453 0.00301 0.45352 0.00116 0.45443 -8.67362E-19 C 0.45534 -0.00115 0.45651 -0.00162 0.45742 -0.00277 C 0.45899 -0.00439 0.46042 -0.00625 0.46198 -0.0081 C 0.46263 -0.00879 0.46341 -0.00995 0.46419 -0.01064 C 0.46524 -0.01157 0.46628 -0.01226 0.46719 -0.01342 C 0.4681 -0.01435 0.46849 -0.01643 0.4694 -0.01736 C 0.47136 -0.01944 0.47357 -0.02037 0.47539 -0.02268 L 0.47995 -0.028 C 0.48073 -0.02893 0.48138 -0.03009 0.48216 -0.03078 C 0.48294 -0.03101 0.48373 -0.03148 0.48438 -0.03194 C 0.48529 -0.03263 0.48581 -0.03402 0.48672 -0.03472 C 0.48815 -0.03588 0.48972 -0.03634 0.49115 -0.03726 C 0.49193 -0.03773 0.49271 -0.03796 0.49349 -0.03865 C 0.49414 -0.03958 0.49479 -0.04074 0.49571 -0.04143 C 0.49662 -0.04213 0.49766 -0.04213 0.4987 -0.04259 C 0.49948 -0.04305 0.50013 -0.04351 0.50091 -0.04398 C 0.50196 -0.04444 0.503 -0.0449 0.50391 -0.04537 C 0.50729 -0.04699 0.50521 -0.04652 0.50912 -0.04791 C 0.51068 -0.04861 0.51224 -0.04884 0.51367 -0.0493 C 0.51446 -0.04953 0.51511 -0.05023 0.51589 -0.05069 C 0.51836 -0.05185 0.52005 -0.05231 0.52266 -0.05324 C 0.53164 -0.053 0.54063 -0.05277 0.54974 -0.05208 C 0.55065 -0.05185 0.55534 -0.05 0.55638 -0.0493 C 0.55716 -0.04884 0.55794 -0.04838 0.55873 -0.04791 C 0.5599 -0.04745 0.5612 -0.04722 0.56237 -0.04675 C 0.56446 -0.04583 0.56641 -0.04513 0.56849 -0.04398 C 0.56914 -0.04351 0.56992 -0.04305 0.57071 -0.04259 C 0.5724 -0.04213 0.57422 -0.04189 0.57591 -0.04143 C 0.58112 -0.03819 0.57474 -0.04189 0.5819 -0.03865 C 0.58268 -0.03842 0.58347 -0.03773 0.58412 -0.03726 C 0.58542 -0.0368 0.58672 -0.03657 0.58789 -0.03611 C 0.59297 -0.03379 0.58724 -0.03588 0.59245 -0.03194 C 0.59336 -0.03125 0.5944 -0.03125 0.59544 -0.03078 C 0.59623 -0.03032 0.59688 -0.02963 0.59766 -0.02939 C 0.5987 -0.02893 0.59974 -0.0287 0.60065 -0.028 C 0.60169 -0.02731 0.60261 -0.02615 0.60365 -0.02523 C 0.60521 -0.0243 0.6069 -0.0243 0.60821 -0.02268 C 0.60899 -0.02175 0.60964 -0.0206 0.61042 -0.0199 C 0.61185 -0.01898 0.61341 -0.01828 0.61498 -0.01736 C 0.61563 -0.01689 0.61654 -0.01689 0.61719 -0.01597 C 0.62813 -0.003 0.61667 -0.0162 0.62474 -0.0081 C 0.62552 -0.00717 0.62617 -0.00601 0.62696 -0.00532 C 0.63216 -0.00023 0.63125 -0.00092 0.63516 0.00139 C 0.64011 0.01019 0.63477 0.00186 0.63972 0.00672 C 0.64128 0.00811 0.64271 0.01019 0.64414 0.01204 L 0.6487 0.01737 C 0.64948 0.01829 0.65026 0.01899 0.65091 0.01991 C 0.65196 0.0213 0.653 0.02246 0.65391 0.02408 C 0.65456 0.02524 0.65469 0.02686 0.65547 0.02801 C 0.65625 0.02917 0.65742 0.02963 0.65847 0.03056 C 0.65925 0.03149 0.66003 0.03241 0.66068 0.03334 C 0.66146 0.0345 0.66211 0.03612 0.66289 0.03727 C 0.66433 0.03936 0.66589 0.04098 0.66745 0.0426 C 0.66823 0.04352 0.66901 0.04422 0.66966 0.04537 C 0.67396 0.05301 0.66979 0.04676 0.67422 0.0507 C 0.67995 0.05579 0.67305 0.05139 0.67865 0.05463 C 0.68294 0.06621 0.67722 0.05255 0.68242 0.05996 C 0.68308 0.06088 0.68321 0.06297 0.68399 0.06389 C 0.68451 0.06482 0.68555 0.06459 0.6862 0.06528 C 0.68776 0.0669 0.69063 0.07061 0.69063 0.07061 C 0.69349 0.07801 0.69063 0.07176 0.6944 0.07732 C 0.70183 0.0882 0.69232 0.07477 0.69818 0.08542 C 0.69883 0.08635 0.69974 0.08704 0.70039 0.08797 C 0.70065 0.08936 0.70078 0.09075 0.70117 0.0919 C 0.70209 0.09468 0.70365 0.097 0.70417 0.1 C 0.70443 0.10139 0.70456 0.10278 0.70495 0.10394 C 0.70534 0.10533 0.70612 0.10649 0.70638 0.10787 C 0.70703 0.11065 0.70742 0.11343 0.70794 0.11598 C 0.70821 0.11737 0.70847 0.11852 0.70873 0.11991 C 0.70899 0.12176 0.70912 0.12362 0.70938 0.12524 L 0.71172 0.13727 L 0.71472 0.15325 L 0.71537 0.15741 C 0.71563 0.15857 0.71576 0.16019 0.71615 0.16135 C 0.7181 0.16644 0.71745 0.16389 0.71849 0.16922 C 0.71823 0.19329 0.7181 0.21737 0.71771 0.24121 C 0.71758 0.24491 0.71732 0.24838 0.71693 0.25209 C 0.71654 0.25463 0.71589 0.25741 0.71537 0.25996 L 0.71393 0.26806 L 0.71315 0.272 C 0.71289 0.27338 0.71289 0.27477 0.71237 0.27593 C 0.71198 0.27732 0.71133 0.27848 0.71094 0.27987 C 0.71055 0.28125 0.71055 0.28264 0.71016 0.28403 C 0.70847 0.29098 0.70834 0.29075 0.70638 0.29607 C 0.70469 0.30811 0.70716 0.29352 0.70274 0.30926 C 0.70169 0.3125 0.70104 0.31575 0.69974 0.31875 C 0.69896 0.32014 0.69818 0.3213 0.6974 0.32269 C 0.69714 0.32408 0.69701 0.32547 0.69662 0.32662 C 0.69623 0.32825 0.69323 0.33542 0.69297 0.33588 C 0.69232 0.33704 0.69141 0.3375 0.69063 0.33866 C 0.68985 0.33982 0.68933 0.34167 0.68841 0.3426 C 0.68698 0.34399 0.68529 0.34399 0.68399 0.34537 C 0.6819 0.347 0.68008 0.34977 0.67787 0.3507 C 0.66406 0.35556 0.68112 0.34931 0.67188 0.35325 C 0.66979 0.35417 0.66485 0.35556 0.66289 0.35602 C 0.65899 0.35649 0.65495 0.35672 0.65091 0.35741 C 0.64518 0.35811 0.63373 0.35996 0.63373 0.35996 L 0.58789 0.35857 C 0.58151 0.35834 0.58659 0.35718 0.5819 0.35602 C 0.57943 0.35533 0.57696 0.3551 0.57448 0.35463 C 0.57344 0.35417 0.5724 0.35371 0.57149 0.35325 C 0.57071 0.35301 0.56992 0.35232 0.56914 0.35186 C 0.56302 0.35 0.55794 0.34908 0.55196 0.34792 C 0.55039 0.347 0.54896 0.34607 0.5474 0.34537 C 0.54649 0.34491 0.54544 0.34445 0.5444 0.34399 C 0.54297 0.34306 0.54128 0.34283 0.53998 0.34121 C 0.53919 0.34051 0.53854 0.33936 0.53763 0.33866 C 0.53659 0.33774 0.53334 0.33635 0.53242 0.33588 C 0.53099 0.33426 0.52969 0.33172 0.52787 0.33056 L 0.52123 0.32662 L 0.51888 0.32524 C 0.51823 0.32477 0.51745 0.32431 0.51667 0.32408 C 0.51563 0.32362 0.51472 0.32315 0.51367 0.32269 C 0.51029 0.32084 0.51016 0.31968 0.50547 0.31875 L 0.49948 0.31737 C 0.49362 0.31783 0.48789 0.3176 0.48216 0.31875 C 0.4806 0.31899 0.47904 0.31968 0.47774 0.3213 L 0.47539 0.32408 C 0.47331 0.33496 0.47683 0.3176 0.47162 0.33588 C 0.47123 0.33774 0.47071 0.33959 0.47018 0.34121 C 0.46979 0.3426 0.46901 0.34375 0.46862 0.34537 C 0.4681 0.34792 0.46771 0.3507 0.46719 0.35325 L 0.46641 0.35741 C 0.46615 0.35857 0.46589 0.35996 0.46563 0.36135 C 0.46524 0.36482 0.46485 0.36852 0.46419 0.372 C 0.46393 0.37338 0.46367 0.37454 0.46341 0.37593 C 0.46263 0.38056 0.46224 0.3845 0.46198 0.38936 C 0.46159 0.39329 0.46159 0.39723 0.4612 0.40139 C 0.46107 0.40278 0.46055 0.40394 0.46042 0.40533 C 0.4599 0.40973 0.45977 0.41436 0.45899 0.41852 C 0.45873 0.41991 0.4586 0.4213 0.45821 0.42269 C 0.45781 0.42408 0.45703 0.42524 0.45664 0.42662 C 0.45326 0.44051 0.45729 0.4294 0.45287 0.44005 C 0.45196 0.44491 0.45169 0.44746 0.44922 0.45186 C 0.44844 0.45325 0.44753 0.4544 0.44688 0.45602 C 0.44271 0.46551 0.44597 0.46274 0.44167 0.46528 C 0.44115 0.46667 0.44089 0.46829 0.44024 0.46922 C 0.43789 0.47269 0.4336 0.47755 0.43047 0.47987 C 0.42969 0.48056 0.42891 0.48056 0.42813 0.48125 C 0.42735 0.48195 0.42669 0.48334 0.42591 0.48403 C 0.42526 0.4845 0.42435 0.48473 0.4237 0.48519 C 0.4224 0.48635 0.42123 0.48843 0.41992 0.48936 C 0.41875 0.49005 0.41745 0.49028 0.41615 0.49051 C 0.41524 0.49144 0.41433 0.49283 0.41315 0.49329 C 0.4112 0.49422 0.40912 0.49422 0.40716 0.49468 L 0.40196 0.49607 C 0.39349 0.49561 0.3849 0.49537 0.37643 0.49468 C 0.37539 0.49445 0.37448 0.49375 0.37344 0.49329 C 0.37214 0.49283 0.37097 0.4926 0.36966 0.4919 C 0.36836 0.49121 0.36719 0.48982 0.36589 0.48936 C 0.36446 0.48866 0.36289 0.48843 0.36146 0.48797 C 0.3513 0.48473 0.36237 0.48843 0.35547 0.48519 C 0.35417 0.48473 0.35287 0.4845 0.35169 0.48403 C 0.35013 0.48311 0.3487 0.48218 0.34714 0.48125 C 0.3444 0.47963 0.34167 0.47801 0.33893 0.47593 C 0.33737 0.47477 0.33594 0.47315 0.33438 0.472 C 0.33373 0.4713 0.33294 0.4713 0.33216 0.47061 C 0.33138 0.46991 0.33073 0.46875 0.32995 0.46806 C 0.328 0.46598 0.32578 0.46482 0.32396 0.46274 C 0.3224 0.46088 0.32071 0.4595 0.3194 0.45741 C 0.3168 0.45278 0.31745 0.45325 0.31419 0.44931 C 0.31276 0.44746 0.31094 0.4463 0.30964 0.44399 C 0.30899 0.4426 0.30834 0.44098 0.30742 0.44005 C 0.30547 0.4375 0.30326 0.43588 0.30143 0.43334 C 0.30039 0.43195 0.29948 0.43056 0.29844 0.4294 C 0.29727 0.42778 0.29584 0.42686 0.29466 0.42524 C 0.29388 0.42408 0.29336 0.42246 0.29245 0.4213 C 0.2918 0.42061 0.29089 0.42061 0.29024 0.41991 C 0.2888 0.41875 0.28594 0.41459 0.2849 0.4132 C 0.28373 0.41181 0.28242 0.41065 0.28112 0.40926 C 0.27891 0.40672 0.2763 0.40463 0.27448 0.40139 C 0.27097 0.39514 0.27357 0.39931 0.26992 0.39468 C 0.26888 0.39329 0.26797 0.39167 0.26693 0.39075 C 0.26628 0.39005 0.2655 0.38982 0.26472 0.38936 C 0.26367 0.38797 0.26276 0.38635 0.26172 0.38519 C 0.25977 0.38334 0.25768 0.38172 0.25573 0.37987 C 0.25469 0.37917 0.25365 0.37848 0.25274 0.37732 C 0.24844 0.37223 0.24831 0.37153 0.24362 0.36806 C 0.24297 0.36737 0.24219 0.36737 0.24141 0.36667 C 0.24063 0.36598 0.23998 0.36459 0.23919 0.36389 C 0.23841 0.36343 0.23763 0.3632 0.23698 0.36274 C 0.23607 0.36181 0.23555 0.36065 0.23464 0.35996 C 0.23399 0.35926 0.23321 0.35926 0.23242 0.35857 C 0.23164 0.35787 0.23099 0.35672 0.23021 0.35602 C 0.22917 0.3551 0.22813 0.35417 0.22722 0.35325 C 0.22591 0.35209 0.22474 0.35047 0.22344 0.34931 C 0.2224 0.34838 0.22136 0.34769 0.22044 0.34653 C 0.21966 0.34584 0.21901 0.34468 0.21823 0.34399 C 0.21719 0.34329 0.21615 0.34329 0.21524 0.3426 C 0.2056 0.33635 0.21771 0.34352 0.2099 0.33727 C 0.20847 0.33612 0.2069 0.33542 0.20547 0.33473 L 0.20091 0.33195 C 0.20013 0.33149 0.19948 0.33102 0.1987 0.33056 C 0.19193 0.32825 0.19623 0.3294 0.18594 0.32801 L 0.16719 0.3294 C 0.1586 0.3301 0.15964 0.33056 0.15222 0.33195 C 0.14974 0.33241 0.14714 0.33287 0.14466 0.33334 C 0.13972 0.33936 0.14453 0.33218 0.14167 0.34005 C 0.14115 0.34144 0.14011 0.34237 0.13946 0.34399 C 0.1375 0.34862 0.13594 0.35371 0.13425 0.35857 C 0.13373 0.35996 0.13321 0.36135 0.13268 0.36274 C 0.13216 0.36389 0.13151 0.36505 0.13112 0.36667 L 0.12969 0.37454 C 0.12943 0.37917 0.1293 0.38357 0.12891 0.38797 C 0.12852 0.39283 0.12787 0.39167 0.12669 0.39607 C 0.1263 0.39723 0.12604 0.39862 0.12591 0.4 C 0.125 0.40741 0.12513 0.41181 0.12448 0.41991 C 0.12422 0.42223 0.12383 0.42431 0.1237 0.42662 C 0.12331 0.43056 0.12331 0.43473 0.12292 0.43866 C 0.12279 0.44005 0.1224 0.44121 0.12214 0.4426 C 0.12188 0.44491 0.12175 0.44723 0.12149 0.44931 C 0.12084 0.45325 0.11992 0.45741 0.11914 0.46135 C 0.11888 0.46274 0.11862 0.46389 0.11849 0.46528 C 0.11745 0.47385 0.11797 0.46968 0.11693 0.47732 C 0.11719 0.49561 0.11719 0.51366 0.11771 0.53195 C 0.11771 0.53473 0.1181 0.53727 0.11849 0.54005 C 0.11901 0.54399 0.11992 0.54792 0.12071 0.55186 L 0.12149 0.55602 C 0.12175 0.55718 0.12149 0.55926 0.12214 0.55996 L 0.12448 0.56274 C 0.12487 0.56482 0.12526 0.56713 0.12591 0.56922 C 0.12669 0.57176 0.128 0.57362 0.12891 0.57593 C 0.13073 0.5801 0.13047 0.58102 0.13268 0.58519 C 0.13438 0.58843 0.1362 0.59144 0.13789 0.59468 C 0.13867 0.59584 0.13933 0.59746 0.14024 0.59862 C 0.14089 0.59954 0.1418 0.60024 0.14245 0.60139 C 0.14349 0.60301 0.14427 0.6051 0.14544 0.60672 C 0.14636 0.60787 0.14753 0.60834 0.14844 0.60926 C 0.14922 0.61019 0.14987 0.61135 0.15065 0.61204 C 0.15209 0.6132 0.15365 0.61366 0.15521 0.61459 C 0.15599 0.61505 0.15664 0.61551 0.15742 0.61598 C 0.15847 0.61644 0.15951 0.61667 0.16042 0.61737 C 0.16198 0.61806 0.16341 0.61899 0.16498 0.61991 C 0.1668 0.62107 0.16888 0.62246 0.17097 0.62269 C 0.18294 0.62338 0.19492 0.62362 0.2069 0.62385 C 0.21042 0.62431 0.21393 0.62431 0.21745 0.62524 C 0.21901 0.6257 0.22031 0.62778 0.22188 0.62801 L 0.23998 0.62917 C 0.24466 0.62894 0.24948 0.62871 0.25417 0.62801 C 0.25521 0.62778 0.25625 0.62732 0.25716 0.62662 C 0.25808 0.62593 0.2586 0.62477 0.25938 0.62385 C 0.26042 0.62292 0.26146 0.62223 0.26237 0.6213 C 0.26472 0.61875 0.2668 0.61551 0.26914 0.6132 C 0.27018 0.6125 0.27123 0.61158 0.27214 0.61065 C 0.2737 0.60903 0.275 0.60625 0.27669 0.60533 L 0.28347 0.60139 C 0.28425 0.60093 0.2849 0.60024 0.28568 0.6 C 0.29024 0.59838 0.28828 0.59931 0.29167 0.59723 C 0.29766 0.59769 0.30378 0.59676 0.30964 0.59862 C 0.31146 0.59908 0.3125 0.60278 0.31419 0.60394 C 0.31641 0.60556 0.31888 0.60695 0.32097 0.60926 L 0.32774 0.61737 C 0.3293 0.61922 0.33164 0.62176 0.33294 0.62385 C 0.33451 0.62639 0.33568 0.62987 0.33737 0.63195 C 0.33815 0.63287 0.33906 0.63357 0.33972 0.63473 C 0.3418 0.63797 0.34349 0.64213 0.34571 0.64537 C 0.34688 0.647 0.34818 0.64885 0.34948 0.6507 C 0.35091 0.65255 0.35261 0.65371 0.35391 0.65602 C 0.35664 0.66088 0.35677 0.66158 0.3599 0.66528 C 0.36068 0.66621 0.36485 0.67037 0.36589 0.672 C 0.3668 0.67315 0.36732 0.67477 0.36823 0.67593 C 0.36888 0.67709 0.36979 0.67755 0.37044 0.67871 C 0.37175 0.68079 0.37279 0.68334 0.37422 0.68519 C 0.38516 0.70116 0.37878 0.69121 0.3862 0.7 C 0.38906 0.70348 0.39089 0.70672 0.39362 0.71065 C 0.3944 0.71158 0.39518 0.7125 0.39597 0.7132 C 0.39714 0.71436 0.39844 0.71505 0.39974 0.71598 C 0.40039 0.71644 0.40117 0.71667 0.40196 0.71737 C 0.40326 0.71852 0.40443 0.72014 0.40573 0.7213 C 0.40638 0.722 0.40716 0.72223 0.40794 0.72269 C 0.40925 0.72338 0.41042 0.72431 0.41172 0.72524 C 0.42357 0.73473 0.40729 0.722 0.41693 0.73056 C 0.41901 0.73241 0.42149 0.7338 0.4237 0.7345 C 0.42539 0.73519 0.42722 0.73542 0.42891 0.73588 C 0.42969 0.73635 0.43034 0.73727 0.43112 0.73727 C 0.45026 0.73727 0.44649 0.7382 0.45664 0.7345 C 0.45768 0.7338 0.4586 0.73264 0.45964 0.73195 C 0.46042 0.73149 0.46133 0.73149 0.46198 0.73056 C 0.46341 0.72894 0.4655 0.72362 0.46641 0.7213 C 0.46745 0.71875 0.46849 0.71598 0.4694 0.7132 C 0.46992 0.71204 0.47071 0.71088 0.47097 0.70926 C 0.47123 0.70787 0.47136 0.70649 0.47162 0.70533 C 0.47253 0.70255 0.47409 0.70024 0.47474 0.69723 C 0.47578 0.69144 0.47487 0.69422 0.47774 0.68936 C 0.47787 0.68797 0.478 0.68658 0.47839 0.68519 C 0.4793 0.68241 0.48086 0.68033 0.48138 0.67732 L 0.48216 0.67338 L 0.48216 0.6733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097" y="1883832"/>
            <a:ext cx="4053734" cy="495296"/>
          </a:xfrm>
        </p:spPr>
        <p:txBody>
          <a:bodyPr>
            <a:noAutofit/>
          </a:bodyPr>
          <a:lstStyle/>
          <a:p>
            <a:r>
              <a:rPr lang="en-US" sz="4400" dirty="0" smtClean="0"/>
              <a:t>Use Your Compost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097" y="2616536"/>
            <a:ext cx="4053734" cy="1828800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Mix finished compost into your vegetable and flower gardens.</a:t>
            </a:r>
          </a:p>
          <a:p>
            <a:r>
              <a:rPr lang="en-US" sz="2400" dirty="0" smtClean="0"/>
              <a:t>The extra nutrients will fertilize your plants. 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A916-21F2-46D2-90BB-E09DB045DF4A}" type="datetime5">
              <a:rPr lang="en-US" smtClean="0"/>
              <a:pPr/>
              <a:t>12-May-15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1EBB-656F-4F70-8BC8-E5AA6A463DC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MS900069344[1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63164" y="4521368"/>
            <a:ext cx="609600" cy="609600"/>
          </a:xfrm>
          <a:prstGeom prst="rect">
            <a:avLst/>
          </a:prstGeom>
        </p:spPr>
      </p:pic>
      <p:pic>
        <p:nvPicPr>
          <p:cNvPr id="9" name="Picture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75" r="25875"/>
          <a:stretch>
            <a:fillRect/>
          </a:stretch>
        </p:blipFill>
        <p:spPr>
          <a:xfrm>
            <a:off x="977750" y="1041400"/>
            <a:ext cx="3063347" cy="4775200"/>
          </a:xfrm>
          <a:prstGeom prst="rect">
            <a:avLst/>
          </a:prstGeom>
          <a:ln w="57150" cmpd="thickThin">
            <a:noFill/>
            <a:miter lim="800000"/>
          </a:ln>
          <a:effectLst>
            <a:softEdge rad="112500"/>
          </a:effectLst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5" r="722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6744243"/>
      </p:ext>
    </p:extLst>
  </p:cSld>
  <p:clrMapOvr>
    <a:masterClrMapping/>
  </p:clrMapOvr>
  <p:transition spd="med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812</TotalTime>
  <Words>388</Words>
  <Application>Microsoft Office PowerPoint</Application>
  <PresentationFormat>Custom</PresentationFormat>
  <Paragraphs>88</Paragraphs>
  <Slides>10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A Composting Guide</vt:lpstr>
      <vt:lpstr>What Is Composting?</vt:lpstr>
      <vt:lpstr>Why Compost?</vt:lpstr>
      <vt:lpstr>Materials for Composting</vt:lpstr>
      <vt:lpstr>Compost Recipe</vt:lpstr>
      <vt:lpstr>Slide 6</vt:lpstr>
      <vt:lpstr>The Perfect Compost Recipe</vt:lpstr>
      <vt:lpstr>Common Compost Problems</vt:lpstr>
      <vt:lpstr>Use Your Compost</vt:lpstr>
      <vt:lpstr>The End</vt:lpstr>
    </vt:vector>
  </TitlesOfParts>
  <Company>BCIT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COMPOSTING BASICS</dc:title>
  <dc:creator>rweisner</dc:creator>
  <cp:lastModifiedBy>Emily</cp:lastModifiedBy>
  <cp:revision>66</cp:revision>
  <dcterms:created xsi:type="dcterms:W3CDTF">2014-11-06T18:12:02Z</dcterms:created>
  <dcterms:modified xsi:type="dcterms:W3CDTF">2015-05-12T20:20:50Z</dcterms:modified>
</cp:coreProperties>
</file>